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72" r:id="rId5"/>
    <p:sldId id="273" r:id="rId6"/>
    <p:sldId id="259" r:id="rId7"/>
  </p:sldIdLst>
  <p:sldSz cx="12192000" cy="6858000"/>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7" d="100"/>
          <a:sy n="57" d="100"/>
        </p:scale>
        <p:origin x="108"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solidFill>
          <a:srgbClr val="005DAA"/>
        </a:solidFill>
        <a:effectLst/>
      </p:bgPr>
    </p:bg>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1086036" y="1329842"/>
            <a:ext cx="8497107" cy="1469685"/>
          </a:xfrm>
          <a:prstGeom prst="rect">
            <a:avLst/>
          </a:prstGeom>
        </p:spPr>
        <p:txBody>
          <a:bodyPr anchor="b" anchorCtr="0"/>
          <a:lstStyle>
            <a:lvl1pPr algn="l">
              <a:lnSpc>
                <a:spcPct val="104000"/>
              </a:lnSpc>
              <a:defRPr sz="4400">
                <a:solidFill>
                  <a:schemeClr val="bg1"/>
                </a:solidFill>
              </a:defRPr>
            </a:lvl1pPr>
          </a:lstStyle>
          <a:p>
            <a:r>
              <a:rPr lang="nl-NL" noProof="1"/>
              <a:t>Hier wordt de titel van het boek of de presentatie vermeld</a:t>
            </a:r>
          </a:p>
        </p:txBody>
      </p:sp>
      <p:sp>
        <p:nvSpPr>
          <p:cNvPr id="8" name="Ondertitel 2"/>
          <p:cNvSpPr>
            <a:spLocks noGrp="1"/>
          </p:cNvSpPr>
          <p:nvPr>
            <p:ph type="subTitle" idx="1" hasCustomPrompt="1"/>
          </p:nvPr>
        </p:nvSpPr>
        <p:spPr>
          <a:xfrm>
            <a:off x="1087341" y="2904277"/>
            <a:ext cx="8497107" cy="973887"/>
          </a:xfrm>
          <a:prstGeom prst="rect">
            <a:avLst/>
          </a:prstGeom>
        </p:spPr>
        <p:txBody>
          <a:bodyPr/>
          <a:lstStyle>
            <a:lvl1pPr marL="0" indent="0" algn="l">
              <a:buNone/>
              <a:defRPr sz="2667">
                <a:solidFill>
                  <a:schemeClr val="bg1"/>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NL" noProof="1"/>
              <a:t>Ondertitel</a:t>
            </a:r>
          </a:p>
        </p:txBody>
      </p:sp>
      <p:sp>
        <p:nvSpPr>
          <p:cNvPr id="9" name="Tijdelijke aanduiding voor datum 8"/>
          <p:cNvSpPr>
            <a:spLocks noGrp="1"/>
          </p:cNvSpPr>
          <p:nvPr>
            <p:ph type="dt" sz="half" idx="10"/>
          </p:nvPr>
        </p:nvSpPr>
        <p:spPr>
          <a:xfrm>
            <a:off x="1087341" y="4234319"/>
            <a:ext cx="2845171" cy="365040"/>
          </a:xfrm>
          <a:prstGeom prst="rect">
            <a:avLst/>
          </a:prstGeom>
        </p:spPr>
        <p:txBody>
          <a:bodyPr lIns="0" tIns="0" rIns="0" bIns="0" anchor="t" anchorCtr="0"/>
          <a:lstStyle>
            <a:lvl1pPr algn="l">
              <a:defRPr sz="1467">
                <a:solidFill>
                  <a:schemeClr val="bg1"/>
                </a:solidFill>
                <a:latin typeface="+mj-lt"/>
              </a:defRPr>
            </a:lvl1pPr>
          </a:lstStyle>
          <a:p>
            <a:fld id="{0BEFF0D9-C420-4C06-8CCB-E85D339D1CB8}" type="datetimeFigureOut">
              <a:rPr lang="nl-NL" smtClean="0"/>
              <a:t>29-3-2019</a:t>
            </a:fld>
            <a:endParaRPr lang="nl-NL"/>
          </a:p>
        </p:txBody>
      </p:sp>
      <p:sp>
        <p:nvSpPr>
          <p:cNvPr id="1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Tree>
    <p:extLst>
      <p:ext uri="{BB962C8B-B14F-4D97-AF65-F5344CB8AC3E}">
        <p14:creationId xmlns:p14="http://schemas.microsoft.com/office/powerpoint/2010/main" val="404249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eed">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8" name="Tijdelijke aanduiding voor tekst 17"/>
          <p:cNvSpPr>
            <a:spLocks noGrp="1"/>
          </p:cNvSpPr>
          <p:nvPr>
            <p:ph type="body" sz="quarter" idx="14" hasCustomPrompt="1"/>
          </p:nvPr>
        </p:nvSpPr>
        <p:spPr>
          <a:xfrm>
            <a:off x="1106525" y="2180861"/>
            <a:ext cx="10367433" cy="3744384"/>
          </a:xfrm>
        </p:spPr>
        <p:txBody>
          <a:bodyPr/>
          <a:lstStyle>
            <a:lvl1pPr>
              <a:defRPr/>
            </a:lvl1pPr>
          </a:lstStyle>
          <a:p>
            <a:pPr lvl="0"/>
            <a:r>
              <a:rPr lang="nl-NL" dirty="0"/>
              <a:t>Tekst</a:t>
            </a:r>
          </a:p>
        </p:txBody>
      </p:sp>
      <p:sp>
        <p:nvSpPr>
          <p:cNvPr id="24"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5"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20820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ee tekstvakken">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a:t>Typ hier Hoofdstuk en nummer</a:t>
            </a:r>
          </a:p>
        </p:txBody>
      </p:sp>
      <p:sp>
        <p:nvSpPr>
          <p:cNvPr id="16" name="Content Placeholder 5"/>
          <p:cNvSpPr>
            <a:spLocks noGrp="1"/>
          </p:cNvSpPr>
          <p:nvPr>
            <p:ph idx="1" hasCustomPrompt="1"/>
          </p:nvPr>
        </p:nvSpPr>
        <p:spPr>
          <a:xfrm>
            <a:off x="1103445" y="2564903"/>
            <a:ext cx="4937056" cy="3597143"/>
          </a:xfrm>
        </p:spPr>
        <p:txBody>
          <a:bodyPr/>
          <a:lstStyle>
            <a:lvl1pPr>
              <a:defRPr/>
            </a:lvl1pPr>
            <a:lvl2pPr>
              <a:defRPr/>
            </a:lvl2pPr>
            <a:lvl3pPr>
              <a:defRPr/>
            </a:lvl3pPr>
            <a:lvl4pPr>
              <a:defRPr/>
            </a:lvl4pPr>
          </a:lstStyle>
          <a:p>
            <a:r>
              <a:rPr lang="nl-NL" dirty="0"/>
              <a:t>Tekst</a:t>
            </a:r>
          </a:p>
        </p:txBody>
      </p:sp>
      <p:sp>
        <p:nvSpPr>
          <p:cNvPr id="7"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a:t>Titel</a:t>
            </a:r>
          </a:p>
        </p:txBody>
      </p:sp>
      <p:sp>
        <p:nvSpPr>
          <p:cNvPr id="3" name="Tijdelijke aanduiding voor inhoud 2"/>
          <p:cNvSpPr>
            <a:spLocks noGrp="1"/>
          </p:cNvSpPr>
          <p:nvPr>
            <p:ph sz="quarter" idx="16" hasCustomPrompt="1"/>
          </p:nvPr>
        </p:nvSpPr>
        <p:spPr>
          <a:xfrm>
            <a:off x="1103446" y="1988840"/>
            <a:ext cx="10369549" cy="480053"/>
          </a:xfrm>
        </p:spPr>
        <p:txBody>
          <a:bodyPr/>
          <a:lstStyle>
            <a:lvl1pPr marL="0" indent="0">
              <a:buNone/>
              <a:defRPr sz="3000">
                <a:solidFill>
                  <a:srgbClr val="005DAA"/>
                </a:solidFill>
              </a:defRPr>
            </a:lvl1pPr>
          </a:lstStyle>
          <a:p>
            <a:pPr lvl="0"/>
            <a:r>
              <a:rPr lang="nl-NL" dirty="0"/>
              <a:t>Ondertitel</a:t>
            </a:r>
          </a:p>
        </p:txBody>
      </p:sp>
      <p:sp>
        <p:nvSpPr>
          <p:cNvPr id="4" name="Tijdelijke aanduiding voor inhoud 3"/>
          <p:cNvSpPr>
            <a:spLocks noGrp="1"/>
          </p:cNvSpPr>
          <p:nvPr>
            <p:ph sz="quarter" idx="17" hasCustomPrompt="1"/>
          </p:nvPr>
        </p:nvSpPr>
        <p:spPr>
          <a:xfrm>
            <a:off x="6288618" y="2564903"/>
            <a:ext cx="5183716" cy="3552263"/>
          </a:xfrm>
          <a:ln>
            <a:solidFill>
              <a:schemeClr val="accent1"/>
            </a:solidFill>
          </a:ln>
        </p:spPr>
        <p:txBody>
          <a:bodyPr lIns="0" tIns="0" rIns="0" bIns="0"/>
          <a:lstStyle>
            <a:lvl1pPr>
              <a:defRPr>
                <a:solidFill>
                  <a:schemeClr val="tx1"/>
                </a:solidFill>
              </a:defRPr>
            </a:lvl1pPr>
          </a:lstStyle>
          <a:p>
            <a:pPr lvl="0"/>
            <a:r>
              <a:rPr lang="nl-NL" dirty="0"/>
              <a:t>Tekst</a:t>
            </a:r>
          </a:p>
        </p:txBody>
      </p:sp>
      <p:sp>
        <p:nvSpPr>
          <p:cNvPr id="8"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420119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pyright">
    <p:bg>
      <p:bgPr>
        <a:solidFill>
          <a:srgbClr val="005DAA"/>
        </a:solidFill>
        <a:effectLst/>
      </p:bgPr>
    </p:bg>
    <p:spTree>
      <p:nvGrpSpPr>
        <p:cNvPr id="1" name=""/>
        <p:cNvGrpSpPr/>
        <p:nvPr/>
      </p:nvGrpSpPr>
      <p:grpSpPr>
        <a:xfrm>
          <a:off x="0" y="0"/>
          <a:ext cx="0" cy="0"/>
          <a:chOff x="0" y="0"/>
          <a:chExt cx="0" cy="0"/>
        </a:xfrm>
      </p:grpSpPr>
      <p:sp>
        <p:nvSpPr>
          <p:cNvPr id="11" name="Ondertitel 2"/>
          <p:cNvSpPr txBox="1">
            <a:spLocks/>
          </p:cNvSpPr>
          <p:nvPr/>
        </p:nvSpPr>
        <p:spPr>
          <a:xfrm>
            <a:off x="623391" y="4061484"/>
            <a:ext cx="11095332" cy="1298816"/>
          </a:xfrm>
          <a:prstGeom prst="rect">
            <a:avLst/>
          </a:prstGeom>
        </p:spPr>
        <p:txBody>
          <a:bodyPr vert="horz" lIns="0" tIns="0" rIns="0" bIns="0" rtlCol="0">
            <a:noAutofit/>
          </a:bodyPr>
          <a:lstStyle>
            <a:lvl1pPr marL="0" indent="0" algn="l" defTabSz="914400" rtl="0" eaLnBrk="1" latinLnBrk="0" hangingPunct="1">
              <a:lnSpc>
                <a:spcPct val="108000"/>
              </a:lnSpc>
              <a:spcBef>
                <a:spcPts val="0"/>
              </a:spcBef>
              <a:buClr>
                <a:schemeClr val="accent1"/>
              </a:buClr>
              <a:buSzPct val="80000"/>
              <a:buFont typeface="Wingdings 2" panose="05020102010507070707" pitchFamily="18" charset="2"/>
              <a:buNone/>
              <a:defRPr sz="1500" b="0" kern="1200">
                <a:solidFill>
                  <a:schemeClr val="bg1"/>
                </a:solidFill>
                <a:latin typeface="+mn-lt"/>
                <a:ea typeface="+mn-ea"/>
                <a:cs typeface="+mn-cs"/>
              </a:defRPr>
            </a:lvl1pPr>
            <a:lvl2pPr marL="457200" indent="0" algn="ctr" defTabSz="914400" rtl="0" eaLnBrk="1" latinLnBrk="0" hangingPunct="1">
              <a:lnSpc>
                <a:spcPct val="108000"/>
              </a:lnSpc>
              <a:spcBef>
                <a:spcPts val="0"/>
              </a:spcBef>
              <a:buClr>
                <a:schemeClr val="accent1"/>
              </a:buClr>
              <a:buFont typeface="Calibri" panose="020F0502020204030204"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lnSpc>
                <a:spcPct val="108000"/>
              </a:lnSpc>
              <a:spcBef>
                <a:spcPts val="0"/>
              </a:spcBef>
              <a:buClr>
                <a:schemeClr val="accent1"/>
              </a:buClr>
              <a:buFont typeface="Calibri Light" panose="020F0302020204030204" pitchFamily="34" charset="0"/>
              <a:buNone/>
              <a:defRPr sz="1800" b="0" kern="1200">
                <a:solidFill>
                  <a:schemeClr val="tx1">
                    <a:tint val="75000"/>
                  </a:schemeClr>
                </a:solidFill>
                <a:latin typeface="+mn-lt"/>
                <a:ea typeface="+mn-ea"/>
                <a:cs typeface="+mn-cs"/>
              </a:defRPr>
            </a:lvl3pPr>
            <a:lvl4pPr marL="1371600" indent="0" algn="ctr" defTabSz="914400" rtl="0" eaLnBrk="1" latinLnBrk="0" hangingPunct="1">
              <a:lnSpc>
                <a:spcPct val="108000"/>
              </a:lnSpc>
              <a:spcBef>
                <a:spcPts val="0"/>
              </a:spcBef>
              <a:buFont typeface="Arial" pitchFamily="34" charset="0"/>
              <a:buNone/>
              <a:defRPr sz="1800" b="1" kern="1200">
                <a:solidFill>
                  <a:schemeClr val="tx1">
                    <a:tint val="75000"/>
                  </a:schemeClr>
                </a:solidFill>
                <a:latin typeface="Calibri" panose="020F0502020204030204" pitchFamily="34" charset="0"/>
                <a:ea typeface="+mn-ea"/>
                <a:cs typeface="+mn-cs"/>
              </a:defRPr>
            </a:lvl4pPr>
            <a:lvl5pPr marL="18288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9pPr>
          </a:lstStyle>
          <a:p>
            <a:pPr marL="0" marR="0" lvl="0" indent="0" algn="l" defTabSz="1219170" rtl="0" eaLnBrk="1" fontAlgn="auto" latinLnBrk="0" hangingPunct="1">
              <a:lnSpc>
                <a:spcPct val="108000"/>
              </a:lnSpc>
              <a:spcBef>
                <a:spcPts val="0"/>
              </a:spcBef>
              <a:spcAft>
                <a:spcPts val="0"/>
              </a:spcAft>
              <a:buClr>
                <a:srgbClr val="005DAA"/>
              </a:buClr>
              <a:buSzPct val="80000"/>
              <a:buFont typeface="Wingdings 2" panose="05020102010507070707" pitchFamily="18" charset="2"/>
              <a:buNone/>
              <a:tabLst/>
              <a:defRPr/>
            </a:pPr>
            <a:r>
              <a:rPr kumimoji="0" lang="nl-NL" sz="2000" b="0" i="0" u="none" strike="noStrike" kern="1200" cap="none" spc="0" normalizeH="0" baseline="0" noProof="0" dirty="0">
                <a:ln>
                  <a:noFill/>
                </a:ln>
                <a:solidFill>
                  <a:sysClr val="window" lastClr="FFFFFF"/>
                </a:solidFill>
                <a:effectLst/>
                <a:uLnTx/>
                <a:uFillTx/>
                <a:latin typeface="Calibri"/>
                <a:ea typeface="+mn-ea"/>
                <a:cs typeface="+mn-cs"/>
              </a:rPr>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p>
        </p:txBody>
      </p:sp>
      <p:grpSp>
        <p:nvGrpSpPr>
          <p:cNvPr id="14" name="Group 78"/>
          <p:cNvGrpSpPr>
            <a:grpSpLocks noChangeAspect="1"/>
          </p:cNvGrpSpPr>
          <p:nvPr/>
        </p:nvGrpSpPr>
        <p:grpSpPr bwMode="auto">
          <a:xfrm>
            <a:off x="629014" y="5583567"/>
            <a:ext cx="1513417" cy="529167"/>
            <a:chOff x="692" y="3562"/>
            <a:chExt cx="715" cy="250"/>
          </a:xfrm>
        </p:grpSpPr>
        <p:sp>
          <p:nvSpPr>
            <p:cNvPr id="15"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6"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7"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grpSp>
      <p:sp>
        <p:nvSpPr>
          <p:cNvPr id="2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
        <p:nvSpPr>
          <p:cNvPr id="2" name="Tekstvak 1"/>
          <p:cNvSpPr txBox="1"/>
          <p:nvPr/>
        </p:nvSpPr>
        <p:spPr>
          <a:xfrm>
            <a:off x="623391" y="3429001"/>
            <a:ext cx="510076" cy="461665"/>
          </a:xfrm>
          <a:prstGeom prst="rect">
            <a:avLst/>
          </a:prstGeom>
          <a:noFill/>
        </p:spPr>
        <p:txBody>
          <a:bodyPr wrap="none" rtlCol="0">
            <a:spAutoFit/>
          </a:bodyPr>
          <a:lstStyle/>
          <a:p>
            <a:r>
              <a:rPr kumimoji="0" lang="nl-NL"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a:t>
            </a:r>
            <a:endParaRPr lang="nl-NL" sz="2400" dirty="0"/>
          </a:p>
        </p:txBody>
      </p:sp>
      <p:sp>
        <p:nvSpPr>
          <p:cNvPr id="5" name="Tijdelijke aanduiding voor tekst 4"/>
          <p:cNvSpPr>
            <a:spLocks noGrp="1"/>
          </p:cNvSpPr>
          <p:nvPr>
            <p:ph type="body" sz="quarter" idx="11" hasCustomPrompt="1"/>
          </p:nvPr>
        </p:nvSpPr>
        <p:spPr>
          <a:xfrm>
            <a:off x="1007435" y="3483200"/>
            <a:ext cx="2880320" cy="384043"/>
          </a:xfrm>
        </p:spPr>
        <p:txBody>
          <a:bodyPr/>
          <a:lstStyle>
            <a:lvl1pPr>
              <a:defRPr sz="2400">
                <a:solidFill>
                  <a:schemeClr val="bg1"/>
                </a:solidFill>
              </a:defRPr>
            </a:lvl1pPr>
          </a:lstStyle>
          <a:p>
            <a:pPr lvl="0"/>
            <a:r>
              <a:rPr lang="nl-NL" dirty="0"/>
              <a:t>&lt;Naam&gt;</a:t>
            </a:r>
          </a:p>
        </p:txBody>
      </p:sp>
      <p:sp>
        <p:nvSpPr>
          <p:cNvPr id="6" name="Tekstvak 5"/>
          <p:cNvSpPr txBox="1"/>
          <p:nvPr/>
        </p:nvSpPr>
        <p:spPr>
          <a:xfrm>
            <a:off x="3791744" y="3470036"/>
            <a:ext cx="6432715" cy="379656"/>
          </a:xfrm>
          <a:prstGeom prst="rect">
            <a:avLst/>
          </a:prstGeom>
          <a:noFill/>
        </p:spPr>
        <p:txBody>
          <a:bodyPr wrap="square" rtlCol="0">
            <a:spAutoFit/>
          </a:bodyPr>
          <a:lstStyle/>
          <a:p>
            <a:pPr lvl="0"/>
            <a:r>
              <a:rPr kumimoji="0" lang="nl-NL" sz="1867"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Boom uitgevers Amsterdam BV</a:t>
            </a:r>
            <a:endParaRPr lang="nl-NL" sz="2400" dirty="0"/>
          </a:p>
        </p:txBody>
      </p:sp>
      <p:sp>
        <p:nvSpPr>
          <p:cNvPr id="12"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3584079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hthoek 12"/>
          <p:cNvSpPr/>
          <p:nvPr/>
        </p:nvSpPr>
        <p:spPr>
          <a:xfrm>
            <a:off x="0" y="0"/>
            <a:ext cx="12193587" cy="665845"/>
          </a:xfrm>
          <a:prstGeom prst="rect">
            <a:avLst/>
          </a:prstGeom>
          <a:solidFill>
            <a:srgbClr val="005DAA"/>
          </a:solidFill>
          <a:ln w="25400" cap="flat" cmpd="sng" algn="ctr">
            <a:noFill/>
            <a:prstDash val="solid"/>
          </a:ln>
          <a:effectLst/>
        </p:spPr>
        <p:txBody>
          <a:bodyPr lIns="91428" tIns="45713" rIns="91428" bIns="45713"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nl-NL" sz="1867"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Tijdelijke aanduiding voor tekst 2"/>
          <p:cNvSpPr>
            <a:spLocks noGrp="1"/>
          </p:cNvSpPr>
          <p:nvPr>
            <p:ph type="body" idx="1"/>
          </p:nvPr>
        </p:nvSpPr>
        <p:spPr>
          <a:xfrm>
            <a:off x="1106523" y="2152497"/>
            <a:ext cx="10441359" cy="3815116"/>
          </a:xfrm>
          <a:prstGeom prst="rect">
            <a:avLst/>
          </a:prstGeom>
        </p:spPr>
        <p:txBody>
          <a:bodyPr vert="horz" lIns="0" tIns="0" rIns="0" bIns="0" rtlCol="0">
            <a:noAutofit/>
          </a:bodyPr>
          <a:lstStyle/>
          <a:p>
            <a:pPr marL="250819" marR="0" lvl="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Klik om de modelstijlen te bewerken</a:t>
            </a:r>
          </a:p>
          <a:p>
            <a:pPr marL="503987" marR="0" lvl="1"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Tweede niveau</a:t>
            </a:r>
          </a:p>
          <a:p>
            <a:pPr marL="755981" marR="0" lvl="2"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Derde niveau</a:t>
            </a:r>
          </a:p>
          <a:p>
            <a:pPr marL="0" marR="0" lvl="3"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1" i="0" u="none" strike="noStrike" kern="1200" cap="none" spc="0" normalizeH="0" baseline="0" noProof="1">
                <a:ln>
                  <a:noFill/>
                </a:ln>
                <a:solidFill>
                  <a:prstClr val="black"/>
                </a:solidFill>
                <a:effectLst/>
                <a:uLnTx/>
                <a:uFillTx/>
                <a:latin typeface="Calibri" panose="020F0502020204030204" pitchFamily="34" charset="0"/>
                <a:ea typeface="+mn-ea"/>
                <a:cs typeface="+mn-cs"/>
              </a:rPr>
              <a:t>Vierde niveau</a:t>
            </a:r>
          </a:p>
          <a:p>
            <a:pPr marL="0" marR="0" lvl="4"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Vijfde niveau</a:t>
            </a:r>
          </a:p>
          <a:p>
            <a:pPr marL="251994" marR="0" lvl="5"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Zesde niveau</a:t>
            </a:r>
          </a:p>
          <a:p>
            <a:pPr marL="467988" marR="0" lvl="6"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Zevende niveau</a:t>
            </a:r>
          </a:p>
          <a:p>
            <a:pPr marL="683983" marR="0" lvl="7"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Achtste niveau</a:t>
            </a:r>
          </a:p>
          <a:p>
            <a:pPr marL="0" marR="0" lvl="8"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a:ln>
                  <a:noFill/>
                </a:ln>
                <a:solidFill>
                  <a:prstClr val="black"/>
                </a:solidFill>
                <a:effectLst/>
                <a:uLnTx/>
                <a:uFillTx/>
                <a:latin typeface="+mn-lt"/>
                <a:ea typeface="+mn-ea"/>
                <a:cs typeface="+mn-cs"/>
              </a:rPr>
              <a:t>Negende niveau</a:t>
            </a:r>
          </a:p>
        </p:txBody>
      </p:sp>
      <p:sp>
        <p:nvSpPr>
          <p:cNvPr id="17" name="Freeform 6"/>
          <p:cNvSpPr>
            <a:spLocks noEditPoints="1"/>
          </p:cNvSpPr>
          <p:nvPr/>
        </p:nvSpPr>
        <p:spPr bwMode="auto">
          <a:xfrm>
            <a:off x="11118711" y="6292995"/>
            <a:ext cx="762099" cy="22696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28" tIns="45713" rIns="91428" bIns="45713" numCol="1" anchor="t" anchorCtr="0" compatLnSpc="1">
            <a:prstTxWarp prst="textNoShape">
              <a:avLst/>
            </a:prstTxWarp>
          </a:bodyPr>
          <a:lstStyle/>
          <a:p>
            <a:endParaRPr lang="nl-NL" sz="2400" dirty="0"/>
          </a:p>
        </p:txBody>
      </p:sp>
      <p:sp>
        <p:nvSpPr>
          <p:cNvPr id="18" name="Tijdelijke aanduiding voor titel 1"/>
          <p:cNvSpPr>
            <a:spLocks noGrp="1"/>
          </p:cNvSpPr>
          <p:nvPr>
            <p:ph type="title"/>
          </p:nvPr>
        </p:nvSpPr>
        <p:spPr>
          <a:xfrm>
            <a:off x="1106523" y="1007968"/>
            <a:ext cx="10441359" cy="938003"/>
          </a:xfrm>
          <a:prstGeom prst="rect">
            <a:avLst/>
          </a:prstGeom>
        </p:spPr>
        <p:txBody>
          <a:bodyPr vert="horz" lIns="0" tIns="0" rIns="0" bIns="0" rtlCol="0" anchor="b">
            <a:noAutofit/>
          </a:bodyPr>
          <a:lstStyle/>
          <a:p>
            <a:r>
              <a:rPr lang="nl-NL" noProof="1"/>
              <a:t>Klik om de stijl te bewerken</a:t>
            </a:r>
          </a:p>
        </p:txBody>
      </p:sp>
    </p:spTree>
    <p:extLst>
      <p:ext uri="{BB962C8B-B14F-4D97-AF65-F5344CB8AC3E}">
        <p14:creationId xmlns:p14="http://schemas.microsoft.com/office/powerpoint/2010/main" val="930299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377" rtl="0" eaLnBrk="1" latinLnBrk="0" hangingPunct="1">
        <a:spcBef>
          <a:spcPct val="0"/>
        </a:spcBef>
        <a:buNone/>
        <a:defRPr sz="4000" kern="1200">
          <a:solidFill>
            <a:srgbClr val="005DAA"/>
          </a:solidFill>
          <a:latin typeface="Calibri Light" panose="020F0302020204030204" pitchFamily="34" charset="0"/>
          <a:ea typeface="+mj-ea"/>
          <a:cs typeface="+mj-cs"/>
        </a:defRPr>
      </a:lvl1pPr>
    </p:titleStyle>
    <p:bodyStyle>
      <a:lvl1pPr marL="250819" marR="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sz="1867" kern="1200">
          <a:solidFill>
            <a:schemeClr val="tx1"/>
          </a:solidFill>
          <a:latin typeface="+mn-lt"/>
          <a:ea typeface="+mn-ea"/>
          <a:cs typeface="+mn-cs"/>
        </a:defRPr>
      </a:lvl1pPr>
      <a:lvl2pPr marL="503987" marR="0"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sz="1867" kern="1200">
          <a:solidFill>
            <a:schemeClr val="tx1"/>
          </a:solidFill>
          <a:latin typeface="+mn-lt"/>
          <a:ea typeface="+mn-ea"/>
          <a:cs typeface="+mn-cs"/>
        </a:defRPr>
      </a:lvl2pPr>
      <a:lvl3pPr marL="755981" marR="0"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sz="1867" kern="1200">
          <a:solidFill>
            <a:schemeClr val="tx1"/>
          </a:solidFill>
          <a:latin typeface="+mn-lt"/>
          <a:ea typeface="+mn-ea"/>
          <a:cs typeface="+mn-cs"/>
        </a:defRPr>
      </a:lvl3pPr>
      <a:lvl4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4pPr>
      <a:lvl5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9pPr>
    </p:bodyStyle>
    <p:otherStyle>
      <a:defPPr>
        <a:defRPr lang="nl-NL"/>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hoto.com/images/download_wm_image.html/M715576-Preparing_an_injection-SPL.jpg?id=777150576" TargetMode="External"/><Relationship Id="rId2" Type="http://schemas.openxmlformats.org/officeDocument/2006/relationships/hyperlink" Target="http://www.eenvandaag.nl/binnenland/32547/dag_van_de_palliatieve_zorg"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sciencephoto.com/images/download_wm_image.html/E439009-Artwork:_Palaeolithic_skeleton_from_Sunghir,Russia-SPL.jpg?id=69439000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a:extLst>
              <a:ext uri="{FF2B5EF4-FFF2-40B4-BE49-F238E27FC236}">
                <a16:creationId xmlns:a16="http://schemas.microsoft.com/office/drawing/2014/main" id="{576CD42D-3660-4A76-AD78-1D806518F255}"/>
              </a:ext>
            </a:extLst>
          </p:cNvPr>
          <p:cNvSpPr>
            <a:spLocks noGrp="1"/>
          </p:cNvSpPr>
          <p:nvPr>
            <p:ph type="ctrTitle"/>
          </p:nvPr>
        </p:nvSpPr>
        <p:spPr>
          <a:xfrm>
            <a:off x="1086036" y="186268"/>
            <a:ext cx="8497107" cy="2556934"/>
          </a:xfrm>
        </p:spPr>
        <p:txBody>
          <a:bodyPr/>
          <a:lstStyle/>
          <a:p>
            <a:pPr fontAlgn="ctr">
              <a:lnSpc>
                <a:spcPct val="100000"/>
              </a:lnSpc>
            </a:pPr>
            <a:r>
              <a:rPr lang="nl-NL" dirty="0"/>
              <a:t>Levensfasen</a:t>
            </a:r>
            <a:br>
              <a:rPr lang="nl-NL" dirty="0"/>
            </a:br>
            <a:r>
              <a:rPr lang="nl-NL" dirty="0"/>
              <a:t>De psychologische ontwikkeling van de mens</a:t>
            </a:r>
          </a:p>
        </p:txBody>
      </p:sp>
      <p:sp>
        <p:nvSpPr>
          <p:cNvPr id="5" name="Ondertitel 2">
            <a:extLst>
              <a:ext uri="{FF2B5EF4-FFF2-40B4-BE49-F238E27FC236}">
                <a16:creationId xmlns:a16="http://schemas.microsoft.com/office/drawing/2014/main" id="{44FFA414-CF5B-460E-ABBE-AE727F7B3A20}"/>
              </a:ext>
            </a:extLst>
          </p:cNvPr>
          <p:cNvSpPr>
            <a:spLocks noGrp="1"/>
          </p:cNvSpPr>
          <p:nvPr>
            <p:ph type="subTitle" idx="1"/>
          </p:nvPr>
        </p:nvSpPr>
        <p:spPr>
          <a:xfrm>
            <a:off x="1087341" y="2904277"/>
            <a:ext cx="8497107" cy="973887"/>
          </a:xfrm>
        </p:spPr>
        <p:txBody>
          <a:bodyPr/>
          <a:lstStyle/>
          <a:p>
            <a:r>
              <a:rPr lang="nl-NL" dirty="0"/>
              <a:t>Hoofdstuk 10 De dood</a:t>
            </a:r>
          </a:p>
          <a:p>
            <a:endParaRPr lang="nl-NL" dirty="0"/>
          </a:p>
        </p:txBody>
      </p:sp>
    </p:spTree>
    <p:extLst>
      <p:ext uri="{BB962C8B-B14F-4D97-AF65-F5344CB8AC3E}">
        <p14:creationId xmlns:p14="http://schemas.microsoft.com/office/powerpoint/2010/main" val="1453782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oudere volwassene</a:t>
            </a:r>
          </a:p>
          <a:p>
            <a:r>
              <a:rPr lang="nl-NL" dirty="0"/>
              <a:t> </a:t>
            </a:r>
          </a:p>
        </p:txBody>
      </p:sp>
      <p:sp>
        <p:nvSpPr>
          <p:cNvPr id="3" name="Tijdelijke aanduiding voor tekst 2"/>
          <p:cNvSpPr>
            <a:spLocks noGrp="1"/>
          </p:cNvSpPr>
          <p:nvPr>
            <p:ph type="body" sz="quarter" idx="14"/>
          </p:nvPr>
        </p:nvSpPr>
        <p:spPr>
          <a:xfrm>
            <a:off x="1106525" y="2180861"/>
            <a:ext cx="7580275" cy="3744384"/>
          </a:xfrm>
        </p:spPr>
        <p:txBody>
          <a:bodyPr/>
          <a:lstStyle/>
          <a:p>
            <a:pPr marL="0" indent="0" algn="just">
              <a:buNone/>
            </a:pPr>
            <a:r>
              <a:rPr lang="nl-NL" sz="1500" dirty="0"/>
              <a:t>Uitgegeven:14 oktober 2008 </a:t>
            </a:r>
          </a:p>
          <a:p>
            <a:pPr marL="0" indent="0" algn="just">
              <a:buNone/>
            </a:pPr>
            <a:r>
              <a:rPr lang="nl-NL" sz="1500" dirty="0"/>
              <a:t>AMSTERDAM - Uit recent onderzoek blijkt dat het gebruik van babytaal tegenover ouderen een schadelijk effect kan hebben op hun gezondheid. Dat meldt De Telegraaf. </a:t>
            </a:r>
          </a:p>
          <a:p>
            <a:pPr marL="0" indent="0" algn="just">
              <a:buNone/>
            </a:pPr>
            <a:r>
              <a:rPr lang="nl-NL" sz="1500" dirty="0"/>
              <a:t>Vaak is het goed bedoeld, de kinderlijke opmerkingen tegenover oudere mensen. " Hoe voelen we ons vandaag?" en "Gaan we lekker slapen?" zijn veelgehoorde termen in bejaardenhuizen. </a:t>
            </a:r>
          </a:p>
          <a:p>
            <a:pPr marL="0" indent="0" algn="just">
              <a:buNone/>
            </a:pPr>
            <a:r>
              <a:rPr lang="nl-NL" sz="1500" dirty="0"/>
              <a:t>Toch wordt de gesprekspartner niet beter van die goedbedoelde opmerkingen. "Het kan er zelfs voor zorgen dat ouderen 7,5 jaar vroeger sterven dan mensen die niet kinderlijk behandeld worden", zegt een woordvoerder van het Nationaal Ouderenfonds tegenover De Telegraaf. </a:t>
            </a:r>
          </a:p>
          <a:p>
            <a:pPr marL="0" indent="0" algn="just">
              <a:buNone/>
            </a:pPr>
            <a:r>
              <a:rPr lang="nl-NL" sz="1500" b="1" dirty="0"/>
              <a:t>Opmerkelijke resultaten </a:t>
            </a:r>
          </a:p>
          <a:p>
            <a:pPr marL="0" indent="0" algn="just">
              <a:buNone/>
            </a:pPr>
            <a:r>
              <a:rPr lang="nl-NL" sz="1500" dirty="0"/>
              <a:t>Een onlangs uitgevoerde studie van de Amerikaanse onderzoekster </a:t>
            </a:r>
            <a:r>
              <a:rPr lang="nl-NL" sz="1500" dirty="0" err="1"/>
              <a:t>Becca</a:t>
            </a:r>
            <a:r>
              <a:rPr lang="nl-NL" sz="1500" dirty="0"/>
              <a:t> </a:t>
            </a:r>
            <a:r>
              <a:rPr lang="nl-NL" sz="1500" dirty="0" err="1"/>
              <a:t>Levy</a:t>
            </a:r>
            <a:r>
              <a:rPr lang="nl-NL" sz="1500" dirty="0"/>
              <a:t> van de Yale Universiteit leverde opmerkelijke resultaten op. Zij onderzocht 660 mensen met een leeftijd van 50 jaar en ouder. </a:t>
            </a:r>
          </a:p>
          <a:p>
            <a:pPr marL="0" indent="0" algn="just">
              <a:buNone/>
            </a:pPr>
            <a:r>
              <a:rPr lang="nl-NL" sz="1500" dirty="0"/>
              <a:t>Het Ouderenfonds kreeg de resultaten onder ogen. "Daaruit blijkt dat een kinderlijke behandeling bij ouderen stress kan veroorzaken, waardoor hun lichamelijke en geestelijke gezondheid in gevaar komt." </a:t>
            </a:r>
          </a:p>
          <a:p>
            <a:pPr marL="0" indent="0">
              <a:buNone/>
            </a:pPr>
            <a:endParaRPr lang="nl-NL" dirty="0"/>
          </a:p>
        </p:txBody>
      </p:sp>
      <p:sp>
        <p:nvSpPr>
          <p:cNvPr id="4" name="Tijdelijke aanduiding voor tekst 3"/>
          <p:cNvSpPr>
            <a:spLocks noGrp="1"/>
          </p:cNvSpPr>
          <p:nvPr>
            <p:ph type="body" sz="quarter" idx="15"/>
          </p:nvPr>
        </p:nvSpPr>
        <p:spPr/>
        <p:txBody>
          <a:bodyPr/>
          <a:lstStyle/>
          <a:p>
            <a:r>
              <a:rPr lang="en-GB" altLang="en-US" sz="4500" b="1" dirty="0"/>
              <a:t>'</a:t>
            </a:r>
            <a:r>
              <a:rPr lang="en-GB" altLang="en-US" sz="4500" b="1" dirty="0" err="1"/>
              <a:t>Ouderen</a:t>
            </a:r>
            <a:r>
              <a:rPr lang="en-GB" altLang="en-US" sz="4500" b="1" dirty="0"/>
              <a:t> </a:t>
            </a:r>
            <a:r>
              <a:rPr lang="en-GB" altLang="en-US" sz="4500" b="1" dirty="0" err="1"/>
              <a:t>sterven</a:t>
            </a:r>
            <a:r>
              <a:rPr lang="en-GB" altLang="en-US" sz="4500" b="1" dirty="0"/>
              <a:t> </a:t>
            </a:r>
            <a:r>
              <a:rPr lang="en-GB" altLang="en-US" sz="4500" b="1" dirty="0" err="1"/>
              <a:t>eerder</a:t>
            </a:r>
            <a:r>
              <a:rPr lang="en-GB" altLang="en-US" sz="4500" b="1" dirty="0"/>
              <a:t> door </a:t>
            </a:r>
            <a:r>
              <a:rPr lang="en-GB" altLang="en-US" sz="4500" b="1" dirty="0" err="1"/>
              <a:t>babytaal</a:t>
            </a:r>
            <a:r>
              <a:rPr lang="en-GB" altLang="en-US" sz="4500" b="1" dirty="0"/>
              <a:t>'</a:t>
            </a:r>
            <a:endParaRPr lang="nl-NL" sz="4500" dirty="0"/>
          </a:p>
        </p:txBody>
      </p:sp>
      <p:pic>
        <p:nvPicPr>
          <p:cNvPr id="6" name="Picture 4" descr="m1cz4phalm55">
            <a:extLst>
              <a:ext uri="{FF2B5EF4-FFF2-40B4-BE49-F238E27FC236}">
                <a16:creationId xmlns:a16="http://schemas.microsoft.com/office/drawing/2014/main" id="{DE62F21E-AAC9-4870-99AA-478AC86A33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6225" y="4058709"/>
            <a:ext cx="1619250" cy="161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1587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oudere volwassene</a:t>
            </a:r>
          </a:p>
          <a:p>
            <a:r>
              <a:rPr lang="nl-NL" dirty="0"/>
              <a:t> </a:t>
            </a:r>
          </a:p>
        </p:txBody>
      </p:sp>
      <p:sp>
        <p:nvSpPr>
          <p:cNvPr id="3" name="Tijdelijke aanduiding voor tekst 2"/>
          <p:cNvSpPr>
            <a:spLocks noGrp="1"/>
          </p:cNvSpPr>
          <p:nvPr>
            <p:ph type="body" sz="quarter" idx="14"/>
          </p:nvPr>
        </p:nvSpPr>
        <p:spPr/>
        <p:txBody>
          <a:bodyPr/>
          <a:lstStyle/>
          <a:p>
            <a:pPr marL="0" indent="0">
              <a:buNone/>
            </a:pPr>
            <a:r>
              <a:rPr lang="en-US" altLang="en-US" sz="2800" dirty="0">
                <a:solidFill>
                  <a:srgbClr val="005DAA"/>
                </a:solidFill>
                <a:latin typeface="Calibri Light" panose="020F0302020204030204" pitchFamily="34" charset="0"/>
              </a:rPr>
              <a:t>Hoe </a:t>
            </a:r>
            <a:r>
              <a:rPr lang="en-US" altLang="en-US" sz="2800" dirty="0" err="1">
                <a:solidFill>
                  <a:srgbClr val="005DAA"/>
                </a:solidFill>
                <a:latin typeface="Calibri Light" panose="020F0302020204030204" pitchFamily="34" charset="0"/>
              </a:rPr>
              <a:t>kijkt</a:t>
            </a:r>
            <a:r>
              <a:rPr lang="en-US" altLang="en-US" sz="2800" dirty="0">
                <a:solidFill>
                  <a:srgbClr val="005DAA"/>
                </a:solidFill>
                <a:latin typeface="Calibri Light" panose="020F0302020204030204" pitchFamily="34" charset="0"/>
              </a:rPr>
              <a:t> men </a:t>
            </a:r>
            <a:r>
              <a:rPr lang="en-US" altLang="en-US" sz="2800" dirty="0" err="1">
                <a:solidFill>
                  <a:srgbClr val="005DAA"/>
                </a:solidFill>
                <a:latin typeface="Calibri Light" panose="020F0302020204030204" pitchFamily="34" charset="0"/>
              </a:rPr>
              <a:t>er</a:t>
            </a:r>
            <a:r>
              <a:rPr lang="en-US" altLang="en-US" sz="2800" dirty="0">
                <a:solidFill>
                  <a:srgbClr val="005DAA"/>
                </a:solidFill>
                <a:latin typeface="Calibri Light" panose="020F0302020204030204" pitchFamily="34" charset="0"/>
              </a:rPr>
              <a:t> </a:t>
            </a:r>
            <a:r>
              <a:rPr lang="en-US" altLang="en-US" sz="2800" dirty="0" err="1">
                <a:solidFill>
                  <a:srgbClr val="005DAA"/>
                </a:solidFill>
                <a:latin typeface="Calibri Light" panose="020F0302020204030204" pitchFamily="34" charset="0"/>
              </a:rPr>
              <a:t>tegenaan</a:t>
            </a:r>
            <a:r>
              <a:rPr lang="en-US" altLang="en-US" sz="2800" dirty="0">
                <a:solidFill>
                  <a:srgbClr val="005DAA"/>
                </a:solidFill>
                <a:latin typeface="Calibri Light" panose="020F0302020204030204" pitchFamily="34" charset="0"/>
              </a:rPr>
              <a:t>?</a:t>
            </a:r>
          </a:p>
          <a:p>
            <a:pPr marL="0" indent="0">
              <a:buNone/>
            </a:pPr>
            <a:endParaRPr lang="en-US" altLang="en-US" sz="2800" dirty="0">
              <a:solidFill>
                <a:srgbClr val="005DAA"/>
              </a:solidFill>
              <a:latin typeface="Calibri Light" panose="020F0302020204030204" pitchFamily="34" charset="0"/>
            </a:endParaRPr>
          </a:p>
          <a:p>
            <a:r>
              <a:rPr lang="nl-NL" dirty="0"/>
              <a:t>Euthanasie…</a:t>
            </a:r>
            <a:br>
              <a:rPr lang="nl-NL" dirty="0"/>
            </a:br>
            <a:endParaRPr lang="nl-NL" dirty="0"/>
          </a:p>
          <a:p>
            <a:r>
              <a:rPr lang="nl-NL" dirty="0"/>
              <a:t>actief               passief </a:t>
            </a:r>
          </a:p>
          <a:p>
            <a:endParaRPr lang="nl-NL" dirty="0"/>
          </a:p>
          <a:p>
            <a:r>
              <a:rPr lang="nl-NL" dirty="0"/>
              <a:t>Palliatieve zorg: </a:t>
            </a:r>
            <a:br>
              <a:rPr lang="nl-NL" dirty="0"/>
            </a:br>
            <a:r>
              <a:rPr lang="nl-NL" dirty="0">
                <a:solidFill>
                  <a:schemeClr val="accent1"/>
                </a:solidFill>
                <a:hlinkClick r:id="rId2">
                  <a:extLst>
                    <a:ext uri="{A12FA001-AC4F-418D-AE19-62706E023703}">
                      <ahyp:hlinkClr xmlns:ahyp="http://schemas.microsoft.com/office/drawing/2018/hyperlinkcolor" val="tx"/>
                    </a:ext>
                  </a:extLst>
                </a:hlinkClick>
              </a:rPr>
              <a:t>http://www.eenvandaag.nl/binnenland/32547/dag_van_de_palliatieve_zorg</a:t>
            </a:r>
            <a:endParaRPr lang="nl-NL" dirty="0">
              <a:solidFill>
                <a:schemeClr val="accent1"/>
              </a:solidFill>
            </a:endParaRPr>
          </a:p>
          <a:p>
            <a:endParaRPr lang="nl-NL" dirty="0"/>
          </a:p>
        </p:txBody>
      </p:sp>
      <p:sp>
        <p:nvSpPr>
          <p:cNvPr id="4" name="Tijdelijke aanduiding voor tekst 3"/>
          <p:cNvSpPr>
            <a:spLocks noGrp="1"/>
          </p:cNvSpPr>
          <p:nvPr>
            <p:ph type="body" sz="quarter" idx="15"/>
          </p:nvPr>
        </p:nvSpPr>
        <p:spPr/>
        <p:txBody>
          <a:bodyPr/>
          <a:lstStyle/>
          <a:p>
            <a:r>
              <a:rPr lang="en-US" altLang="en-US" dirty="0"/>
              <a:t>De </a:t>
            </a:r>
            <a:r>
              <a:rPr lang="en-US" altLang="en-US" dirty="0" err="1"/>
              <a:t>dood</a:t>
            </a:r>
            <a:r>
              <a:rPr lang="en-US" altLang="en-US" dirty="0"/>
              <a:t>…</a:t>
            </a:r>
            <a:endParaRPr lang="nl-NL" dirty="0"/>
          </a:p>
        </p:txBody>
      </p:sp>
      <p:cxnSp>
        <p:nvCxnSpPr>
          <p:cNvPr id="6" name="Rechte verbindingslijn met pijl 5">
            <a:extLst>
              <a:ext uri="{FF2B5EF4-FFF2-40B4-BE49-F238E27FC236}">
                <a16:creationId xmlns:a16="http://schemas.microsoft.com/office/drawing/2014/main" id="{AAA109F8-C95A-4A4E-A5E9-B6D2D2E6DDDC}"/>
              </a:ext>
            </a:extLst>
          </p:cNvPr>
          <p:cNvCxnSpPr/>
          <p:nvPr/>
        </p:nvCxnSpPr>
        <p:spPr>
          <a:xfrm>
            <a:off x="1981200" y="3894667"/>
            <a:ext cx="5588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7" name="Picture 3" descr="Download now">
            <a:hlinkClick r:id="rId3"/>
            <a:extLst>
              <a:ext uri="{FF2B5EF4-FFF2-40B4-BE49-F238E27FC236}">
                <a16:creationId xmlns:a16="http://schemas.microsoft.com/office/drawing/2014/main" id="{13CAE29C-160A-45A9-A9DB-0BF829E4BB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8991601" y="1605492"/>
            <a:ext cx="2480732" cy="3279044"/>
          </a:xfrm>
          <a:prstGeom prst="rect">
            <a:avLst/>
          </a:prstGeom>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31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oudere volwassene</a:t>
            </a:r>
          </a:p>
          <a:p>
            <a:r>
              <a:rPr lang="nl-NL" dirty="0"/>
              <a:t> </a:t>
            </a:r>
          </a:p>
        </p:txBody>
      </p:sp>
      <p:sp>
        <p:nvSpPr>
          <p:cNvPr id="3" name="Tijdelijke aanduiding voor tekst 2"/>
          <p:cNvSpPr>
            <a:spLocks noGrp="1"/>
          </p:cNvSpPr>
          <p:nvPr>
            <p:ph type="body" sz="quarter" idx="14"/>
          </p:nvPr>
        </p:nvSpPr>
        <p:spPr>
          <a:xfrm>
            <a:off x="1106525" y="2566347"/>
            <a:ext cx="10367433" cy="3358897"/>
          </a:xfrm>
        </p:spPr>
        <p:txBody>
          <a:bodyPr/>
          <a:lstStyle/>
          <a:p>
            <a:r>
              <a:rPr lang="nl-NL" dirty="0" err="1"/>
              <a:t>Celsterfste</a:t>
            </a:r>
            <a:r>
              <a:rPr lang="nl-NL" dirty="0"/>
              <a:t> (</a:t>
            </a:r>
            <a:r>
              <a:rPr lang="nl-NL" dirty="0" err="1"/>
              <a:t>apoptosis</a:t>
            </a:r>
            <a:r>
              <a:rPr lang="nl-NL" dirty="0"/>
              <a:t>) </a:t>
            </a:r>
            <a:br>
              <a:rPr lang="nl-NL" dirty="0"/>
            </a:br>
            <a:endParaRPr lang="nl-NL" dirty="0"/>
          </a:p>
          <a:p>
            <a:r>
              <a:rPr lang="nl-NL" dirty="0"/>
              <a:t>Slijtage van het lichaam</a:t>
            </a:r>
            <a:br>
              <a:rPr lang="nl-NL" dirty="0"/>
            </a:br>
            <a:endParaRPr lang="nl-NL" dirty="0"/>
          </a:p>
          <a:p>
            <a:r>
              <a:rPr lang="nl-NL" dirty="0"/>
              <a:t>Stop hersenactiviteit =&gt; de dood</a:t>
            </a:r>
          </a:p>
          <a:p>
            <a:endParaRPr lang="nl-NL" dirty="0"/>
          </a:p>
        </p:txBody>
      </p:sp>
      <p:sp>
        <p:nvSpPr>
          <p:cNvPr id="4" name="Tijdelijke aanduiding voor tekst 3"/>
          <p:cNvSpPr>
            <a:spLocks noGrp="1"/>
          </p:cNvSpPr>
          <p:nvPr>
            <p:ph type="body" sz="quarter" idx="15"/>
          </p:nvPr>
        </p:nvSpPr>
        <p:spPr/>
        <p:txBody>
          <a:bodyPr/>
          <a:lstStyle/>
          <a:p>
            <a:r>
              <a:rPr lang="nl-NL" altLang="en-US" dirty="0"/>
              <a:t>Medische constatering</a:t>
            </a:r>
            <a:endParaRPr lang="nl-NL" dirty="0"/>
          </a:p>
        </p:txBody>
      </p:sp>
    </p:spTree>
    <p:extLst>
      <p:ext uri="{BB962C8B-B14F-4D97-AF65-F5344CB8AC3E}">
        <p14:creationId xmlns:p14="http://schemas.microsoft.com/office/powerpoint/2010/main" val="1542753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p:txBody>
          <a:bodyPr/>
          <a:lstStyle/>
          <a:p>
            <a:r>
              <a:rPr lang="nl-NL" dirty="0"/>
              <a:t>Hoofdstuk 9 De oudere volwassene</a:t>
            </a:r>
          </a:p>
          <a:p>
            <a:r>
              <a:rPr lang="nl-NL" dirty="0"/>
              <a:t> </a:t>
            </a:r>
          </a:p>
        </p:txBody>
      </p:sp>
      <p:sp>
        <p:nvSpPr>
          <p:cNvPr id="3" name="Tijdelijke aanduiding voor tekst 2"/>
          <p:cNvSpPr>
            <a:spLocks noGrp="1"/>
          </p:cNvSpPr>
          <p:nvPr>
            <p:ph type="body" sz="quarter" idx="14"/>
          </p:nvPr>
        </p:nvSpPr>
        <p:spPr/>
        <p:txBody>
          <a:bodyPr/>
          <a:lstStyle/>
          <a:p>
            <a:pPr marL="0" indent="0">
              <a:buNone/>
            </a:pPr>
            <a:r>
              <a:rPr lang="nl-NL" sz="2800" dirty="0">
                <a:solidFill>
                  <a:srgbClr val="005DAA"/>
                </a:solidFill>
                <a:latin typeface="Calibri Light" panose="020F0302020204030204" pitchFamily="34" charset="0"/>
              </a:rPr>
              <a:t>Dood als einde of als </a:t>
            </a:r>
          </a:p>
          <a:p>
            <a:pPr marL="0" indent="0">
              <a:buNone/>
            </a:pPr>
            <a:r>
              <a:rPr lang="nl-NL" sz="2800" dirty="0">
                <a:solidFill>
                  <a:srgbClr val="005DAA"/>
                </a:solidFill>
                <a:latin typeface="Calibri Light" panose="020F0302020204030204" pitchFamily="34" charset="0"/>
              </a:rPr>
              <a:t>	overgang (onsterfelijkheidsgedachte)?</a:t>
            </a:r>
          </a:p>
          <a:p>
            <a:endParaRPr lang="nl-NL" dirty="0"/>
          </a:p>
          <a:p>
            <a:endParaRPr lang="nl-NL" dirty="0"/>
          </a:p>
        </p:txBody>
      </p:sp>
      <p:sp>
        <p:nvSpPr>
          <p:cNvPr id="4" name="Tijdelijke aanduiding voor tekst 3"/>
          <p:cNvSpPr>
            <a:spLocks noGrp="1"/>
          </p:cNvSpPr>
          <p:nvPr>
            <p:ph type="body" sz="quarter" idx="15"/>
          </p:nvPr>
        </p:nvSpPr>
        <p:spPr/>
        <p:txBody>
          <a:bodyPr/>
          <a:lstStyle/>
          <a:p>
            <a:r>
              <a:rPr lang="nl-NL" altLang="en-US" sz="5400" dirty="0"/>
              <a:t>Levensbeschouwelijke kant</a:t>
            </a:r>
            <a:endParaRPr lang="nl-NL" dirty="0"/>
          </a:p>
        </p:txBody>
      </p:sp>
      <p:pic>
        <p:nvPicPr>
          <p:cNvPr id="5" name="Picture 4" descr="Download now">
            <a:hlinkClick r:id="rId2"/>
            <a:extLst>
              <a:ext uri="{FF2B5EF4-FFF2-40B4-BE49-F238E27FC236}">
                <a16:creationId xmlns:a16="http://schemas.microsoft.com/office/drawing/2014/main" id="{D940E1F8-3C2F-4DFD-B070-F367899E27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0842" y="1480609"/>
            <a:ext cx="2816225"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8301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1"/>
          </p:nvPr>
        </p:nvSpPr>
        <p:spPr/>
        <p:txBody>
          <a:bodyPr/>
          <a:lstStyle/>
          <a:p>
            <a:r>
              <a:rPr lang="nl-NL" dirty="0" err="1"/>
              <a:t>Maryke</a:t>
            </a:r>
            <a:r>
              <a:rPr lang="nl-NL" dirty="0"/>
              <a:t> Tieleman</a:t>
            </a:r>
          </a:p>
          <a:p>
            <a:endParaRPr lang="nl-NL" dirty="0"/>
          </a:p>
        </p:txBody>
      </p:sp>
    </p:spTree>
    <p:extLst>
      <p:ext uri="{BB962C8B-B14F-4D97-AF65-F5344CB8AC3E}">
        <p14:creationId xmlns:p14="http://schemas.microsoft.com/office/powerpoint/2010/main" val="2690745162"/>
      </p:ext>
    </p:extLst>
  </p:cSld>
  <p:clrMapOvr>
    <a:masterClrMapping/>
  </p:clrMapOvr>
</p:sld>
</file>

<file path=ppt/theme/theme1.xml><?xml version="1.0" encoding="utf-8"?>
<a:theme xmlns:a="http://schemas.openxmlformats.org/drawingml/2006/main" name="sjabloon_v01">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082666CE-6DF4-4CB5-805B-C9FE46AA4E48}" vid="{A65F876F-A1BF-4F74-9AC6-824E94E93BBE}"/>
    </a:ext>
  </a:extLst>
</a:theme>
</file>

<file path=docProps/app.xml><?xml version="1.0" encoding="utf-8"?>
<Properties xmlns="http://schemas.openxmlformats.org/officeDocument/2006/extended-properties" xmlns:vt="http://schemas.openxmlformats.org/officeDocument/2006/docPropsVTypes">
  <Template>sjabloon</Template>
  <TotalTime>43</TotalTime>
  <Words>234</Words>
  <Application>Microsoft Office PowerPoint</Application>
  <PresentationFormat>Breedbeeld</PresentationFormat>
  <Paragraphs>33</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Wingdings 2</vt:lpstr>
      <vt:lpstr>sjabloon_v01</vt:lpstr>
      <vt:lpstr>Levensfasen De psychologische ontwikkeling van de mens</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van Horn</dc:creator>
  <cp:lastModifiedBy>Olga koppenhagen</cp:lastModifiedBy>
  <cp:revision>13</cp:revision>
  <dcterms:created xsi:type="dcterms:W3CDTF">2016-02-12T10:20:24Z</dcterms:created>
  <dcterms:modified xsi:type="dcterms:W3CDTF">2019-03-29T16:43:02Z</dcterms:modified>
</cp:coreProperties>
</file>